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3"/>
  </p:notesMasterIdLst>
  <p:sldIdLst>
    <p:sldId id="260" r:id="rId2"/>
  </p:sldIdLst>
  <p:sldSz cx="14244638" cy="10425113"/>
  <p:notesSz cx="6858000" cy="9144000"/>
  <p:defaultTextStyle>
    <a:defPPr>
      <a:defRPr lang="en-US"/>
    </a:defPPr>
    <a:lvl1pPr marL="0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1pPr>
    <a:lvl2pPr marL="463921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2pPr>
    <a:lvl3pPr marL="927842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3pPr>
    <a:lvl4pPr marL="1391763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4pPr>
    <a:lvl5pPr marL="1855683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5pPr>
    <a:lvl6pPr marL="2319604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6pPr>
    <a:lvl7pPr marL="2783525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7pPr>
    <a:lvl8pPr marL="3247446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8pPr>
    <a:lvl9pPr marL="3711367" algn="l" defTabSz="927842" rtl="0" eaLnBrk="1" latinLnBrk="0" hangingPunct="1">
      <a:defRPr sz="182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437"/>
  </p:normalViewPr>
  <p:slideViewPr>
    <p:cSldViewPr snapToGrid="0" snapToObjects="1">
      <p:cViewPr varScale="1">
        <p:scale>
          <a:sx n="78" d="100"/>
          <a:sy n="78" d="100"/>
        </p:scale>
        <p:origin x="19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2.jpe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9D50F-9659-914D-A779-E9DE03404C0A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20800" y="1143000"/>
            <a:ext cx="421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C19B2-481B-834B-9B48-E4997EB5F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8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1pPr>
    <a:lvl2pPr marL="463921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2pPr>
    <a:lvl3pPr marL="927842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3pPr>
    <a:lvl4pPr marL="1391763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4pPr>
    <a:lvl5pPr marL="1855683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5pPr>
    <a:lvl6pPr marL="2319604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6pPr>
    <a:lvl7pPr marL="2783525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7pPr>
    <a:lvl8pPr marL="3247446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8pPr>
    <a:lvl9pPr marL="3711367" algn="l" defTabSz="927842" rtl="0" eaLnBrk="1" latinLnBrk="0" hangingPunct="1">
      <a:defRPr sz="121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8348" y="1706148"/>
            <a:ext cx="12107942" cy="3629484"/>
          </a:xfrm>
        </p:spPr>
        <p:txBody>
          <a:bodyPr anchor="b"/>
          <a:lstStyle>
            <a:lvl1pPr algn="ctr">
              <a:defRPr sz="912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80580" y="5475598"/>
            <a:ext cx="10683479" cy="2516988"/>
          </a:xfrm>
        </p:spPr>
        <p:txBody>
          <a:bodyPr/>
          <a:lstStyle>
            <a:lvl1pPr marL="0" indent="0" algn="ctr">
              <a:buNone/>
              <a:defRPr sz="3648"/>
            </a:lvl1pPr>
            <a:lvl2pPr marL="694990" indent="0" algn="ctr">
              <a:buNone/>
              <a:defRPr sz="3040"/>
            </a:lvl2pPr>
            <a:lvl3pPr marL="1389979" indent="0" algn="ctr">
              <a:buNone/>
              <a:defRPr sz="2736"/>
            </a:lvl3pPr>
            <a:lvl4pPr marL="2084969" indent="0" algn="ctr">
              <a:buNone/>
              <a:defRPr sz="2432"/>
            </a:lvl4pPr>
            <a:lvl5pPr marL="2779959" indent="0" algn="ctr">
              <a:buNone/>
              <a:defRPr sz="2432"/>
            </a:lvl5pPr>
            <a:lvl6pPr marL="3474949" indent="0" algn="ctr">
              <a:buNone/>
              <a:defRPr sz="2432"/>
            </a:lvl6pPr>
            <a:lvl7pPr marL="4169938" indent="0" algn="ctr">
              <a:buNone/>
              <a:defRPr sz="2432"/>
            </a:lvl7pPr>
            <a:lvl8pPr marL="4864928" indent="0" algn="ctr">
              <a:buNone/>
              <a:defRPr sz="2432"/>
            </a:lvl8pPr>
            <a:lvl9pPr marL="5559918" indent="0" algn="ctr">
              <a:buNone/>
              <a:defRPr sz="2432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93820" y="555041"/>
            <a:ext cx="3071500" cy="88348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9320" y="555041"/>
            <a:ext cx="9036442" cy="88348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901" y="2599041"/>
            <a:ext cx="12286000" cy="4336557"/>
          </a:xfrm>
        </p:spPr>
        <p:txBody>
          <a:bodyPr anchor="b"/>
          <a:lstStyle>
            <a:lvl1pPr>
              <a:defRPr sz="912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901" y="6976624"/>
            <a:ext cx="12286000" cy="2280493"/>
          </a:xfrm>
        </p:spPr>
        <p:txBody>
          <a:bodyPr/>
          <a:lstStyle>
            <a:lvl1pPr marL="0" indent="0">
              <a:buNone/>
              <a:defRPr sz="3648">
                <a:solidFill>
                  <a:schemeClr val="tx1"/>
                </a:solidFill>
              </a:defRPr>
            </a:lvl1pPr>
            <a:lvl2pPr marL="694990" indent="0">
              <a:buNone/>
              <a:defRPr sz="3040">
                <a:solidFill>
                  <a:schemeClr val="tx1">
                    <a:tint val="75000"/>
                  </a:schemeClr>
                </a:solidFill>
              </a:defRPr>
            </a:lvl2pPr>
            <a:lvl3pPr marL="1389979" indent="0">
              <a:buNone/>
              <a:defRPr sz="2736">
                <a:solidFill>
                  <a:schemeClr val="tx1">
                    <a:tint val="75000"/>
                  </a:schemeClr>
                </a:solidFill>
              </a:defRPr>
            </a:lvl3pPr>
            <a:lvl4pPr marL="2084969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4pPr>
            <a:lvl5pPr marL="2779959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5pPr>
            <a:lvl6pPr marL="3474949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6pPr>
            <a:lvl7pPr marL="4169938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7pPr>
            <a:lvl8pPr marL="4864928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8pPr>
            <a:lvl9pPr marL="5559918" indent="0">
              <a:buNone/>
              <a:defRPr sz="24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9319" y="2775204"/>
            <a:ext cx="6053971" cy="66146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11348" y="2775204"/>
            <a:ext cx="6053971" cy="66146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174" y="555043"/>
            <a:ext cx="12286000" cy="2015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1176" y="2555601"/>
            <a:ext cx="6026149" cy="1252461"/>
          </a:xfrm>
        </p:spPr>
        <p:txBody>
          <a:bodyPr anchor="b"/>
          <a:lstStyle>
            <a:lvl1pPr marL="0" indent="0">
              <a:buNone/>
              <a:defRPr sz="3648" b="1"/>
            </a:lvl1pPr>
            <a:lvl2pPr marL="694990" indent="0">
              <a:buNone/>
              <a:defRPr sz="3040" b="1"/>
            </a:lvl2pPr>
            <a:lvl3pPr marL="1389979" indent="0">
              <a:buNone/>
              <a:defRPr sz="2736" b="1"/>
            </a:lvl3pPr>
            <a:lvl4pPr marL="2084969" indent="0">
              <a:buNone/>
              <a:defRPr sz="2432" b="1"/>
            </a:lvl4pPr>
            <a:lvl5pPr marL="2779959" indent="0">
              <a:buNone/>
              <a:defRPr sz="2432" b="1"/>
            </a:lvl5pPr>
            <a:lvl6pPr marL="3474949" indent="0">
              <a:buNone/>
              <a:defRPr sz="2432" b="1"/>
            </a:lvl6pPr>
            <a:lvl7pPr marL="4169938" indent="0">
              <a:buNone/>
              <a:defRPr sz="2432" b="1"/>
            </a:lvl7pPr>
            <a:lvl8pPr marL="4864928" indent="0">
              <a:buNone/>
              <a:defRPr sz="2432" b="1"/>
            </a:lvl8pPr>
            <a:lvl9pPr marL="5559918" indent="0">
              <a:buNone/>
              <a:defRPr sz="243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1176" y="3808062"/>
            <a:ext cx="6026149" cy="56010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11349" y="2555601"/>
            <a:ext cx="6055827" cy="1252461"/>
          </a:xfrm>
        </p:spPr>
        <p:txBody>
          <a:bodyPr anchor="b"/>
          <a:lstStyle>
            <a:lvl1pPr marL="0" indent="0">
              <a:buNone/>
              <a:defRPr sz="3648" b="1"/>
            </a:lvl1pPr>
            <a:lvl2pPr marL="694990" indent="0">
              <a:buNone/>
              <a:defRPr sz="3040" b="1"/>
            </a:lvl2pPr>
            <a:lvl3pPr marL="1389979" indent="0">
              <a:buNone/>
              <a:defRPr sz="2736" b="1"/>
            </a:lvl3pPr>
            <a:lvl4pPr marL="2084969" indent="0">
              <a:buNone/>
              <a:defRPr sz="2432" b="1"/>
            </a:lvl4pPr>
            <a:lvl5pPr marL="2779959" indent="0">
              <a:buNone/>
              <a:defRPr sz="2432" b="1"/>
            </a:lvl5pPr>
            <a:lvl6pPr marL="3474949" indent="0">
              <a:buNone/>
              <a:defRPr sz="2432" b="1"/>
            </a:lvl6pPr>
            <a:lvl7pPr marL="4169938" indent="0">
              <a:buNone/>
              <a:defRPr sz="2432" b="1"/>
            </a:lvl7pPr>
            <a:lvl8pPr marL="4864928" indent="0">
              <a:buNone/>
              <a:defRPr sz="2432" b="1"/>
            </a:lvl8pPr>
            <a:lvl9pPr marL="5559918" indent="0">
              <a:buNone/>
              <a:defRPr sz="243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11349" y="3808062"/>
            <a:ext cx="6055827" cy="56010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174" y="695008"/>
            <a:ext cx="4594267" cy="2432526"/>
          </a:xfrm>
        </p:spPr>
        <p:txBody>
          <a:bodyPr anchor="b"/>
          <a:lstStyle>
            <a:lvl1pPr>
              <a:defRPr sz="486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5826" y="1501026"/>
            <a:ext cx="7211348" cy="7408587"/>
          </a:xfrm>
        </p:spPr>
        <p:txBody>
          <a:bodyPr/>
          <a:lstStyle>
            <a:lvl1pPr>
              <a:defRPr sz="4864"/>
            </a:lvl1pPr>
            <a:lvl2pPr>
              <a:defRPr sz="4256"/>
            </a:lvl2pPr>
            <a:lvl3pPr>
              <a:defRPr sz="3648"/>
            </a:lvl3pPr>
            <a:lvl4pPr>
              <a:defRPr sz="3040"/>
            </a:lvl4pPr>
            <a:lvl5pPr>
              <a:defRPr sz="3040"/>
            </a:lvl5pPr>
            <a:lvl6pPr>
              <a:defRPr sz="3040"/>
            </a:lvl6pPr>
            <a:lvl7pPr>
              <a:defRPr sz="3040"/>
            </a:lvl7pPr>
            <a:lvl8pPr>
              <a:defRPr sz="3040"/>
            </a:lvl8pPr>
            <a:lvl9pPr>
              <a:defRPr sz="30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1174" y="3127534"/>
            <a:ext cx="4594267" cy="5794143"/>
          </a:xfrm>
        </p:spPr>
        <p:txBody>
          <a:bodyPr/>
          <a:lstStyle>
            <a:lvl1pPr marL="0" indent="0">
              <a:buNone/>
              <a:defRPr sz="2432"/>
            </a:lvl1pPr>
            <a:lvl2pPr marL="694990" indent="0">
              <a:buNone/>
              <a:defRPr sz="2128"/>
            </a:lvl2pPr>
            <a:lvl3pPr marL="1389979" indent="0">
              <a:buNone/>
              <a:defRPr sz="1824"/>
            </a:lvl3pPr>
            <a:lvl4pPr marL="2084969" indent="0">
              <a:buNone/>
              <a:defRPr sz="1520"/>
            </a:lvl4pPr>
            <a:lvl5pPr marL="2779959" indent="0">
              <a:buNone/>
              <a:defRPr sz="1520"/>
            </a:lvl5pPr>
            <a:lvl6pPr marL="3474949" indent="0">
              <a:buNone/>
              <a:defRPr sz="1520"/>
            </a:lvl6pPr>
            <a:lvl7pPr marL="4169938" indent="0">
              <a:buNone/>
              <a:defRPr sz="1520"/>
            </a:lvl7pPr>
            <a:lvl8pPr marL="4864928" indent="0">
              <a:buNone/>
              <a:defRPr sz="1520"/>
            </a:lvl8pPr>
            <a:lvl9pPr marL="5559918" indent="0">
              <a:buNone/>
              <a:defRPr sz="152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174" y="695008"/>
            <a:ext cx="4594267" cy="2432526"/>
          </a:xfrm>
        </p:spPr>
        <p:txBody>
          <a:bodyPr anchor="b"/>
          <a:lstStyle>
            <a:lvl1pPr>
              <a:defRPr sz="486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55826" y="1501026"/>
            <a:ext cx="7211348" cy="7408587"/>
          </a:xfrm>
        </p:spPr>
        <p:txBody>
          <a:bodyPr anchor="t"/>
          <a:lstStyle>
            <a:lvl1pPr marL="0" indent="0">
              <a:buNone/>
              <a:defRPr sz="4864"/>
            </a:lvl1pPr>
            <a:lvl2pPr marL="694990" indent="0">
              <a:buNone/>
              <a:defRPr sz="4256"/>
            </a:lvl2pPr>
            <a:lvl3pPr marL="1389979" indent="0">
              <a:buNone/>
              <a:defRPr sz="3648"/>
            </a:lvl3pPr>
            <a:lvl4pPr marL="2084969" indent="0">
              <a:buNone/>
              <a:defRPr sz="3040"/>
            </a:lvl4pPr>
            <a:lvl5pPr marL="2779959" indent="0">
              <a:buNone/>
              <a:defRPr sz="3040"/>
            </a:lvl5pPr>
            <a:lvl6pPr marL="3474949" indent="0">
              <a:buNone/>
              <a:defRPr sz="3040"/>
            </a:lvl6pPr>
            <a:lvl7pPr marL="4169938" indent="0">
              <a:buNone/>
              <a:defRPr sz="3040"/>
            </a:lvl7pPr>
            <a:lvl8pPr marL="4864928" indent="0">
              <a:buNone/>
              <a:defRPr sz="3040"/>
            </a:lvl8pPr>
            <a:lvl9pPr marL="5559918" indent="0">
              <a:buNone/>
              <a:defRPr sz="304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1174" y="3127534"/>
            <a:ext cx="4594267" cy="5794143"/>
          </a:xfrm>
        </p:spPr>
        <p:txBody>
          <a:bodyPr/>
          <a:lstStyle>
            <a:lvl1pPr marL="0" indent="0">
              <a:buNone/>
              <a:defRPr sz="2432"/>
            </a:lvl1pPr>
            <a:lvl2pPr marL="694990" indent="0">
              <a:buNone/>
              <a:defRPr sz="2128"/>
            </a:lvl2pPr>
            <a:lvl3pPr marL="1389979" indent="0">
              <a:buNone/>
              <a:defRPr sz="1824"/>
            </a:lvl3pPr>
            <a:lvl4pPr marL="2084969" indent="0">
              <a:buNone/>
              <a:defRPr sz="1520"/>
            </a:lvl4pPr>
            <a:lvl5pPr marL="2779959" indent="0">
              <a:buNone/>
              <a:defRPr sz="1520"/>
            </a:lvl5pPr>
            <a:lvl6pPr marL="3474949" indent="0">
              <a:buNone/>
              <a:defRPr sz="1520"/>
            </a:lvl6pPr>
            <a:lvl7pPr marL="4169938" indent="0">
              <a:buNone/>
              <a:defRPr sz="1520"/>
            </a:lvl7pPr>
            <a:lvl8pPr marL="4864928" indent="0">
              <a:buNone/>
              <a:defRPr sz="1520"/>
            </a:lvl8pPr>
            <a:lvl9pPr marL="5559918" indent="0">
              <a:buNone/>
              <a:defRPr sz="152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9319" y="555043"/>
            <a:ext cx="12286000" cy="2015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9319" y="2775204"/>
            <a:ext cx="12286000" cy="6614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9319" y="9662537"/>
            <a:ext cx="3205044" cy="555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5919B-0BD1-9C41-B0AA-D5FBA5658BEC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18537" y="9662537"/>
            <a:ext cx="4807565" cy="555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60275" y="9662537"/>
            <a:ext cx="3205044" cy="555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1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389979" rtl="0" eaLnBrk="1" latinLnBrk="0" hangingPunct="1">
        <a:lnSpc>
          <a:spcPct val="90000"/>
        </a:lnSpc>
        <a:spcBef>
          <a:spcPct val="0"/>
        </a:spcBef>
        <a:buNone/>
        <a:defRPr sz="66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7495" indent="-347495" algn="l" defTabSz="1389979" rtl="0" eaLnBrk="1" latinLnBrk="0" hangingPunct="1">
        <a:lnSpc>
          <a:spcPct val="90000"/>
        </a:lnSpc>
        <a:spcBef>
          <a:spcPts val="1520"/>
        </a:spcBef>
        <a:buFont typeface="Arial" panose="020B0604020202020204" pitchFamily="34" charset="0"/>
        <a:buChar char="•"/>
        <a:defRPr sz="4256" kern="1200">
          <a:solidFill>
            <a:schemeClr val="tx1"/>
          </a:solidFill>
          <a:latin typeface="+mn-lt"/>
          <a:ea typeface="+mn-ea"/>
          <a:cs typeface="+mn-cs"/>
        </a:defRPr>
      </a:lvl1pPr>
      <a:lvl2pPr marL="1042485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3648" kern="1200">
          <a:solidFill>
            <a:schemeClr val="tx1"/>
          </a:solidFill>
          <a:latin typeface="+mn-lt"/>
          <a:ea typeface="+mn-ea"/>
          <a:cs typeface="+mn-cs"/>
        </a:defRPr>
      </a:lvl2pPr>
      <a:lvl3pPr marL="1737474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3040" kern="1200">
          <a:solidFill>
            <a:schemeClr val="tx1"/>
          </a:solidFill>
          <a:latin typeface="+mn-lt"/>
          <a:ea typeface="+mn-ea"/>
          <a:cs typeface="+mn-cs"/>
        </a:defRPr>
      </a:lvl3pPr>
      <a:lvl4pPr marL="2432464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4pPr>
      <a:lvl5pPr marL="3127454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5pPr>
      <a:lvl6pPr marL="3822443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6pPr>
      <a:lvl7pPr marL="4517433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7pPr>
      <a:lvl8pPr marL="5212423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8pPr>
      <a:lvl9pPr marL="5907413" indent="-347495" algn="l" defTabSz="1389979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7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1pPr>
      <a:lvl2pPr marL="694990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2pPr>
      <a:lvl3pPr marL="1389979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3pPr>
      <a:lvl4pPr marL="2084969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4pPr>
      <a:lvl5pPr marL="2779959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5pPr>
      <a:lvl6pPr marL="3474949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6pPr>
      <a:lvl7pPr marL="4169938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7pPr>
      <a:lvl8pPr marL="4864928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8pPr>
      <a:lvl9pPr marL="5559918" algn="l" defTabSz="1389979" rtl="0" eaLnBrk="1" latinLnBrk="0" hangingPunct="1">
        <a:defRPr sz="27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microsoft.com/office/2007/relationships/hdphoto" Target="../media/hdphoto2.wdp"/><Relationship Id="rId6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2" y="1"/>
            <a:ext cx="14244636" cy="10425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1510"/>
          <a:stretch/>
        </p:blipFill>
        <p:spPr>
          <a:xfrm>
            <a:off x="1" y="4620180"/>
            <a:ext cx="6873376" cy="57979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5400000">
            <a:off x="1947357" y="5267177"/>
            <a:ext cx="10252420" cy="338554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Design Instability: Notes </a:t>
            </a:r>
            <a:r>
              <a:rPr lang="en-US" sz="16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on Design </a:t>
            </a:r>
            <a:r>
              <a:rPr lang="en-US" sz="16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Complexity                   </a:t>
            </a:r>
            <a:r>
              <a:rPr lang="en-US" sz="16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                                     </a:t>
            </a:r>
            <a:r>
              <a:rPr lang="en-US" sz="1600" dirty="0" err="1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Ž</a:t>
            </a:r>
            <a:r>
              <a:rPr lang="en-US" sz="16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. Obrenović  &amp;  E. Stolterman </a:t>
            </a:r>
            <a:endParaRPr lang="en-US" sz="1600" dirty="0">
              <a:solidFill>
                <a:schemeClr val="bg1"/>
              </a:solidFill>
              <a:latin typeface="TheSans B2ExtraLight" charset="0"/>
              <a:ea typeface="TheSans B2ExtraLight" charset="0"/>
              <a:cs typeface="TheSans B2ExtraLigh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25711" y="613287"/>
            <a:ext cx="574765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Design 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activities are characterized </a:t>
            </a: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by 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messy, unpredictable </a:t>
            </a: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dynamics between design situations 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problems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), design </a:t>
            </a: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outcomes (solutions), and design 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resources </a:t>
            </a: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(tools). 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These </a:t>
            </a: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dynamics 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lead </a:t>
            </a: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to characteristic complexity 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in </a:t>
            </a: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design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.  In this book, Željko Obrenović and Erik Stolterman discuss design complexity with the following 11 patterns of dynamics:</a:t>
            </a:r>
          </a:p>
          <a:p>
            <a:endParaRPr lang="en-US" sz="1400" dirty="0" smtClean="0">
              <a:solidFill>
                <a:schemeClr val="bg1"/>
              </a:solidFill>
              <a:latin typeface="TheSans B2ExtraLight" charset="0"/>
              <a:ea typeface="TheSans B2ExtraLight" charset="0"/>
              <a:cs typeface="TheSans B2ExtraLight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Co-evolution of Problem-Solution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Solution Looking for a Problem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Problematic Solution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Boomerang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Puzzle Solving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Resource 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Signature (including Conway’s law)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Outcome Signature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Design-by-Buzzword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Resource </a:t>
            </a: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Conformity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Resource Commitment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Cherry </a:t>
            </a:r>
            <a:r>
              <a:rPr lang="en-US" sz="1400" dirty="0">
                <a:solidFill>
                  <a:schemeClr val="bg1"/>
                </a:solidFill>
                <a:latin typeface="TheSans B2ExtraLight" charset="0"/>
                <a:ea typeface="TheSans B2ExtraLight" charset="0"/>
                <a:cs typeface="TheSans B2ExtraLight" charset="0"/>
              </a:rPr>
              <a:t>Picking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solidFill>
                <a:schemeClr val="bg1"/>
              </a:solidFill>
              <a:latin typeface="TheSans B2ExtraLight" charset="0"/>
              <a:ea typeface="TheSans B2ExtraLight" charset="0"/>
              <a:cs typeface="TheSans B2ExtraLight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397" t="-1" r="-856" b="5821"/>
          <a:stretch/>
        </p:blipFill>
        <p:spPr>
          <a:xfrm>
            <a:off x="7287111" y="0"/>
            <a:ext cx="7057446" cy="1042511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631566" y="-228572"/>
            <a:ext cx="6580414" cy="4308872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  <a:t/>
            </a:r>
            <a:b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</a:br>
            <a:r>
              <a:rPr lang="en-US" sz="5400" b="1" dirty="0" smtClean="0">
                <a:effectLst/>
                <a:latin typeface="TheSans B7Bold" charset="0"/>
                <a:ea typeface="TheSans B7Bold" charset="0"/>
                <a:cs typeface="TheSans B7Bold" charset="0"/>
              </a:rPr>
              <a:t>Design Instability</a:t>
            </a:r>
          </a:p>
          <a:p>
            <a:r>
              <a:rPr lang="en-US" sz="3300" dirty="0" smtClean="0">
                <a:latin typeface="TheSans B2ExtraLight" charset="0"/>
                <a:ea typeface="TheSans B2ExtraLight" charset="0"/>
                <a:cs typeface="TheSans B2ExtraLight" charset="0"/>
              </a:rPr>
              <a:t>Notes on Design Complexity</a:t>
            </a:r>
          </a:p>
          <a:p>
            <a:endParaRPr lang="en-US" sz="3000" dirty="0" smtClean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r>
              <a:rPr lang="en-US" sz="2400" b="1" dirty="0" smtClean="0">
                <a:latin typeface="TheSans B2ExtraLight" charset="0"/>
                <a:ea typeface="TheSans B2ExtraLight" charset="0"/>
                <a:cs typeface="TheSans B2ExtraLight" charset="0"/>
              </a:rPr>
              <a:t>Željko Obrenović</a:t>
            </a:r>
          </a:p>
          <a:p>
            <a:r>
              <a:rPr lang="en-US" sz="2400" b="1" dirty="0" smtClean="0">
                <a:latin typeface="TheSans B2ExtraLight" charset="0"/>
                <a:ea typeface="TheSans B2ExtraLight" charset="0"/>
                <a:cs typeface="TheSans B2ExtraLight" charset="0"/>
              </a:rPr>
              <a:t>Erik Stolterman</a:t>
            </a:r>
            <a:endParaRPr lang="en-US" sz="2400" b="1" dirty="0">
              <a:latin typeface="TheSans B2ExtraLight" charset="0"/>
              <a:ea typeface="TheSans B2ExtraLight" charset="0"/>
              <a:cs typeface="TheSans B2ExtraLight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380" y="9531574"/>
            <a:ext cx="1129474" cy="56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2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1821</TotalTime>
  <Words>98</Words>
  <Application>Microsoft Macintosh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 Light</vt:lpstr>
      <vt:lpstr>TheSans B2ExtraLight</vt:lpstr>
      <vt:lpstr>TheSans B7Bold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Zeljko Obrenovic</cp:lastModifiedBy>
  <cp:revision>52</cp:revision>
  <cp:lastPrinted>2017-10-16T11:22:52Z</cp:lastPrinted>
  <dcterms:created xsi:type="dcterms:W3CDTF">2016-06-21T11:43:05Z</dcterms:created>
  <dcterms:modified xsi:type="dcterms:W3CDTF">2017-10-16T20:35:51Z</dcterms:modified>
</cp:coreProperties>
</file>